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/>
    <p:restoredTop sz="94542"/>
  </p:normalViewPr>
  <p:slideViewPr>
    <p:cSldViewPr snapToGrid="0">
      <p:cViewPr varScale="1">
        <p:scale>
          <a:sx n="82" d="100"/>
          <a:sy n="82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D0A3E7-980C-4E6F-BAB6-5F8502514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EE10644-CDDD-0977-4678-46E95DC42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DEB185-829D-C502-7E3D-A5DE9584A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6B7869-62FD-BF47-C588-E466E44D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6FDF1E2-EDCA-217D-359E-0BF67EA08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35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4F65C4-E962-E23A-F7F7-8AB2A6A94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4ECE9BC-7B9D-5A44-23F4-8219EA77F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D0CC84-A173-40FA-7963-F845FB57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DF7CC3-8784-A26D-B3E9-89E32EBB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580D654-2E3B-699C-2843-D4F15E14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41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8A36B95-067C-A8D7-038D-7D2238488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78C1D37-61CB-8362-7B2A-5FEECB52E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D0C226-9B44-D655-7D6D-7EF6D114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DEB00BE-0BDC-D65C-3D1C-81FA2672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C5A109-7A03-10DB-7568-BF5E378C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56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BA82BF-24AA-912F-2BFF-C2DF0396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D9240B-4824-0745-E25E-322C26360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05A708-30D9-912E-5CC4-CC3AB8F60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6F2F1A-50FA-D542-AAA5-92178B49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709B078-D857-EBE9-8419-EFEEC8FE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86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988C8D-F7A7-CDD8-9110-37D09E400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F87D81E-C8E2-6675-FED6-A3BBB7A27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6B122BB-D313-4BA7-3A1F-744C8B7B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DEEFD86-535C-DBA9-BE51-B53EA5977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27E873-B3DD-E06A-F161-F800B8916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94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39A38F-CEA3-CF2E-8086-E5D8B197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8F0D87-3163-3010-E926-DDE00C504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35CEDD9-0AF1-FD86-1C98-103A42D7A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6CAA60A-7390-AC79-C5DB-07F4EC05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038970A-3736-99F2-B1F9-3F5F56F91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D47E187-9F92-89FA-4FC0-DFFCC428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1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61AF32-05C1-E629-A161-B170710F8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8985759-1795-0ABD-4D7E-E1055E519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B18A6C8-DA2D-5532-33DC-3B374D634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FE0BEE6-FFF1-04C3-9D6D-0B6FA5399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FDE59B7-97B5-04B9-6DD0-85A9B2371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E875701-C2F2-C618-5F82-C2B9BD4C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4E7DBEF-0ECE-3F59-FAFA-4BEDD743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0141E2D-E4AE-3D4B-9E79-E4897365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77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13848D-8240-41C1-2262-7911084B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4803F0E-9F8B-A9E9-D85A-421CAF30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8174FD5-48B0-5FBB-8B8A-2CD50A2A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B84567D-A94C-DAD5-7ABD-9770ECA4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59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D71810B-4F77-E71F-5A4F-440837AD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08DE0F6-12B6-3BE9-38BC-33FCFD96F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BEE1483-E9EC-7530-D831-2CDAA7CF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43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42EF81-99C5-C868-B8D0-1801A9AD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CA7310-D644-2C89-6A1D-0DA029104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8C2DBA3-BD31-526C-D75C-A14DF7DF1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6FFF69-004D-0743-6FA2-26A0F0FD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325A676-A042-EA5A-194B-CFE6D8B1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371780F-311A-55FF-9DA5-BC50A714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0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A9073F-BB95-9008-1A1E-80D6C7D04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8059C56-1408-8210-9F98-2506E339A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D2CBACF-EFD8-AFB8-2A81-438A41387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BA2BF06-3E3C-718E-F7B0-960A1557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5975BA-46DE-8A4B-D450-C9787B40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EAEE4A7-C54F-335A-83F3-8AA59B21F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33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9D702D4-CFF7-BB15-3F54-21DF0EC73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2868BBB-6C47-526E-BE5A-CCCFE770F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502D3F-409E-718C-0332-127BFCCFB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C888-1D8B-BF42-B441-746E91F2371D}" type="datetimeFigureOut">
              <a:rPr lang="tr-TR" smtClean="0"/>
              <a:t>24.10.2023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1272949-AC49-DCEF-BC26-3987C9049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995B8B-E4E4-D769-5352-21448D284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A535-C6C1-904D-9A63-97DE66E8D2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809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kuğu, su kuşu, kuş içeren bir resim&#10;&#10;Açıklama otomatik olarak oluşturuldu">
            <a:extLst>
              <a:ext uri="{FF2B5EF4-FFF2-40B4-BE49-F238E27FC236}">
                <a16:creationId xmlns:a16="http://schemas.microsoft.com/office/drawing/2014/main" id="{23FB372A-2370-F660-4325-0D574D0B0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5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çizgi içeren bir resim&#10;&#10;Açıklama otomatik olarak oluşturuldu">
            <a:extLst>
              <a:ext uri="{FF2B5EF4-FFF2-40B4-BE49-F238E27FC236}">
                <a16:creationId xmlns:a16="http://schemas.microsoft.com/office/drawing/2014/main" id="{5C758028-2777-82A6-9CF7-2F3B5BE3B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8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su, su taşıtı içeren bir resim&#10;&#10;Açıklama otomatik olarak oluşturuldu">
            <a:extLst>
              <a:ext uri="{FF2B5EF4-FFF2-40B4-BE49-F238E27FC236}">
                <a16:creationId xmlns:a16="http://schemas.microsoft.com/office/drawing/2014/main" id="{C21FDC43-0D62-6825-4F2E-0D88965C1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Geniş ekran</PresentationFormat>
  <Paragraphs>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Selen Akkas</dc:creator>
  <cp:lastModifiedBy>Selen Akkas</cp:lastModifiedBy>
  <cp:revision>2</cp:revision>
  <dcterms:created xsi:type="dcterms:W3CDTF">2023-10-24T13:11:13Z</dcterms:created>
  <dcterms:modified xsi:type="dcterms:W3CDTF">2023-10-24T13:20:05Z</dcterms:modified>
</cp:coreProperties>
</file>